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507470-3DB1-4D8F-8888-E87481A37625}" type="datetimeFigureOut">
              <a:rPr lang="cs-CZ" smtClean="0"/>
              <a:pPr/>
              <a:t>19.9.2014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F6B67D-4FEA-4222-BE12-4C3079116F7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6989CFC-0492-44F2-9DCC-7B2C2CE69EA8}" type="datetimeFigureOut">
              <a:rPr lang="cs-CZ" smtClean="0"/>
              <a:pPr/>
              <a:t>19.9.2014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F3F3010-610D-4E61-85F5-6C8679DCE1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9CFC-0492-44F2-9DCC-7B2C2CE69EA8}" type="datetimeFigureOut">
              <a:rPr lang="cs-CZ" smtClean="0"/>
              <a:pPr/>
              <a:t>19.9.2014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F3010-610D-4E61-85F5-6C8679DCE1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9CFC-0492-44F2-9DCC-7B2C2CE69EA8}" type="datetimeFigureOut">
              <a:rPr lang="cs-CZ" smtClean="0"/>
              <a:pPr/>
              <a:t>19.9.2014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F3010-610D-4E61-85F5-6C8679DCE1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6989CFC-0492-44F2-9DCC-7B2C2CE69EA8}" type="datetimeFigureOut">
              <a:rPr lang="cs-CZ" smtClean="0"/>
              <a:pPr/>
              <a:t>19.9.2014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F3F3010-610D-4E61-85F5-6C8679DCE1F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6989CFC-0492-44F2-9DCC-7B2C2CE69EA8}" type="datetimeFigureOut">
              <a:rPr lang="cs-CZ" smtClean="0"/>
              <a:pPr/>
              <a:t>19.9.2014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F3F3010-610D-4E61-85F5-6C8679DCE1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9CFC-0492-44F2-9DCC-7B2C2CE69EA8}" type="datetimeFigureOut">
              <a:rPr lang="cs-CZ" smtClean="0"/>
              <a:pPr/>
              <a:t>19.9.2014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F3010-610D-4E61-85F5-6C8679DCE1F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9CFC-0492-44F2-9DCC-7B2C2CE69EA8}" type="datetimeFigureOut">
              <a:rPr lang="cs-CZ" smtClean="0"/>
              <a:pPr/>
              <a:t>19.9.2014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F3010-610D-4E61-85F5-6C8679DCE1F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6989CFC-0492-44F2-9DCC-7B2C2CE69EA8}" type="datetimeFigureOut">
              <a:rPr lang="cs-CZ" smtClean="0"/>
              <a:pPr/>
              <a:t>19.9.2014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F3F3010-610D-4E61-85F5-6C8679DCE1F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89CFC-0492-44F2-9DCC-7B2C2CE69EA8}" type="datetimeFigureOut">
              <a:rPr lang="cs-CZ" smtClean="0"/>
              <a:pPr/>
              <a:t>19.9.2014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F3010-610D-4E61-85F5-6C8679DCE1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6989CFC-0492-44F2-9DCC-7B2C2CE69EA8}" type="datetimeFigureOut">
              <a:rPr lang="cs-CZ" smtClean="0"/>
              <a:pPr/>
              <a:t>19.9.2014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F3F3010-610D-4E61-85F5-6C8679DCE1F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6989CFC-0492-44F2-9DCC-7B2C2CE69EA8}" type="datetimeFigureOut">
              <a:rPr lang="cs-CZ" smtClean="0"/>
              <a:pPr/>
              <a:t>19.9.2014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F3F3010-610D-4E61-85F5-6C8679DCE1F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6989CFC-0492-44F2-9DCC-7B2C2CE69EA8}" type="datetimeFigureOut">
              <a:rPr lang="cs-CZ" smtClean="0"/>
              <a:pPr/>
              <a:t>19.9.2014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F3F3010-610D-4E61-85F5-6C8679DCE1F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Skupenství látek a jejich vlastnosti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Látky mohou být ve třech různých skupenstvích.</a:t>
            </a:r>
          </a:p>
          <a:p>
            <a:r>
              <a:rPr lang="cs-CZ" dirty="0" smtClean="0"/>
              <a:t>Pevné, kapalné, plynné.</a:t>
            </a:r>
          </a:p>
          <a:p>
            <a:r>
              <a:rPr lang="cs-CZ" dirty="0" smtClean="0"/>
              <a:t>Stejná látka může být za různých okolností (teplota) v různých skupenstvích, např.: voda, vosk svíčky.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Pevné látky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dirty="0" smtClean="0"/>
              <a:t>Nemění</a:t>
            </a:r>
            <a:r>
              <a:rPr lang="cs-CZ" dirty="0" smtClean="0"/>
              <a:t> snadno svůj </a:t>
            </a:r>
            <a:r>
              <a:rPr lang="cs-CZ" b="1" dirty="0" smtClean="0"/>
              <a:t>tvar ani objem</a:t>
            </a:r>
            <a:r>
              <a:rPr lang="cs-CZ" dirty="0" smtClean="0"/>
              <a:t>.</a:t>
            </a:r>
          </a:p>
          <a:p>
            <a:r>
              <a:rPr lang="cs-CZ" dirty="0" smtClean="0"/>
              <a:t>Jsou různě tvrdé.</a:t>
            </a:r>
          </a:p>
          <a:p>
            <a:r>
              <a:rPr lang="cs-CZ" dirty="0" smtClean="0"/>
              <a:t>Tělesa křehká nebo pružná.</a:t>
            </a:r>
          </a:p>
          <a:p>
            <a:pPr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Kapaliny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Velmi snadno </a:t>
            </a:r>
            <a:r>
              <a:rPr lang="cs-CZ" b="1" dirty="0" smtClean="0"/>
              <a:t>mění svůj tvar</a:t>
            </a:r>
            <a:r>
              <a:rPr lang="cs-CZ" dirty="0" smtClean="0"/>
              <a:t>.</a:t>
            </a:r>
          </a:p>
          <a:p>
            <a:r>
              <a:rPr lang="cs-CZ" dirty="0" smtClean="0"/>
              <a:t>Zaujímají </a:t>
            </a:r>
            <a:r>
              <a:rPr lang="cs-CZ" b="1" dirty="0" smtClean="0"/>
              <a:t>tvar nádoby</a:t>
            </a:r>
            <a:r>
              <a:rPr lang="cs-CZ" dirty="0" smtClean="0"/>
              <a:t>.</a:t>
            </a:r>
          </a:p>
          <a:p>
            <a:r>
              <a:rPr lang="cs-CZ" dirty="0" smtClean="0"/>
              <a:t>Jsou </a:t>
            </a:r>
            <a:r>
              <a:rPr lang="cs-CZ" b="1" dirty="0" smtClean="0"/>
              <a:t>tekuté</a:t>
            </a:r>
            <a:r>
              <a:rPr lang="cs-CZ" dirty="0" smtClean="0"/>
              <a:t> – můžeme je přelévat.</a:t>
            </a:r>
          </a:p>
          <a:p>
            <a:r>
              <a:rPr lang="cs-CZ" dirty="0" smtClean="0"/>
              <a:t>Jsou </a:t>
            </a:r>
            <a:r>
              <a:rPr lang="cs-CZ" b="1" dirty="0" smtClean="0"/>
              <a:t>špatně stlačitelné</a:t>
            </a:r>
            <a:r>
              <a:rPr lang="cs-CZ" dirty="0" smtClean="0"/>
              <a:t>.</a:t>
            </a:r>
          </a:p>
          <a:p>
            <a:r>
              <a:rPr lang="cs-CZ" dirty="0" smtClean="0"/>
              <a:t>Hladina kapaliny v klidu je vždy vodorovná – využití: spojené nádoby (hadicová vodováha).</a:t>
            </a:r>
            <a:endParaRPr lang="cs-CZ" dirty="0"/>
          </a:p>
        </p:txBody>
      </p:sp>
      <p:pic>
        <p:nvPicPr>
          <p:cNvPr id="1026" name="Picture 2" descr="http://www.ucebne-pomocky.sk/admin/eshop/1820/702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4286256"/>
            <a:ext cx="2428892" cy="23725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Plyny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Snadno </a:t>
            </a:r>
            <a:r>
              <a:rPr lang="cs-CZ" b="1" dirty="0" smtClean="0"/>
              <a:t>mění tvar</a:t>
            </a:r>
            <a:r>
              <a:rPr lang="cs-CZ" dirty="0" smtClean="0"/>
              <a:t>.</a:t>
            </a:r>
          </a:p>
          <a:p>
            <a:r>
              <a:rPr lang="cs-CZ" dirty="0" smtClean="0"/>
              <a:t>Jsou </a:t>
            </a:r>
            <a:r>
              <a:rPr lang="cs-CZ" b="1" dirty="0" smtClean="0"/>
              <a:t>stlačitelné a rozpínavé</a:t>
            </a:r>
            <a:r>
              <a:rPr lang="cs-CZ" dirty="0" smtClean="0"/>
              <a:t>.</a:t>
            </a:r>
          </a:p>
          <a:p>
            <a:r>
              <a:rPr lang="cs-CZ" dirty="0" smtClean="0"/>
              <a:t>Jsou </a:t>
            </a:r>
            <a:r>
              <a:rPr lang="cs-CZ" b="1" dirty="0" smtClean="0"/>
              <a:t>tekuté</a:t>
            </a:r>
            <a:r>
              <a:rPr lang="cs-CZ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42</TotalTime>
  <Words>109</Words>
  <Application>Microsoft Office PowerPoint</Application>
  <PresentationFormat>Předvádění na obrazovce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Arkýř</vt:lpstr>
      <vt:lpstr>Skupenství látek a jejich vlastnosti</vt:lpstr>
      <vt:lpstr>Snímek 2</vt:lpstr>
      <vt:lpstr>Pevné látky</vt:lpstr>
      <vt:lpstr>Kapaliny</vt:lpstr>
      <vt:lpstr>Plyny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Vlastnosti pevných, kapalných, plynných látek</dc:title>
  <dc:creator>KubaskovaD</dc:creator>
  <cp:lastModifiedBy>kubaskovad</cp:lastModifiedBy>
  <cp:revision>8</cp:revision>
  <dcterms:created xsi:type="dcterms:W3CDTF">2012-09-12T08:47:55Z</dcterms:created>
  <dcterms:modified xsi:type="dcterms:W3CDTF">2014-09-19T08:03:13Z</dcterms:modified>
</cp:coreProperties>
</file>